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307" r:id="rId7"/>
    <p:sldId id="308" r:id="rId8"/>
    <p:sldId id="309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  <p:sldId id="305" r:id="rId19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Franklin Gothic" panose="020B0603020102020204" pitchFamily="34" charset="0"/>
      <p:bold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Mono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qA7ZTy/kWAIlFmk42faLzAYBM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8"/>
    <p:restoredTop sz="94580"/>
  </p:normalViewPr>
  <p:slideViewPr>
    <p:cSldViewPr snapToGrid="0" snapToObjects="1">
      <p:cViewPr varScale="1">
        <p:scale>
          <a:sx n="72" d="100"/>
          <a:sy n="72" d="100"/>
        </p:scale>
        <p:origin x="20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62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931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41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41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75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087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711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9862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005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57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721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96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56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39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5305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5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6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46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46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4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47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4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4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OBJECT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9" name="Google Shape;79;p55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5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6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6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p5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Encabezado de sección 2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8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1" name="Google Shape;31;p48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32;p48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3" name="Google Shape;33;p4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34" name="Google Shape;3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8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Título y objetos 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4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21719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97" name="Google Shape;97;p1"/>
          <p:cNvSpPr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>
              <a:gd name="adj" fmla="val 16667"/>
            </a:avLst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siguiente paso será crear un nuevo registro de Vehículo a través de un formulario.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 primero será crear un formulario a través de Django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E21F87-013D-D545-A7DF-6347F222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55" y="2739275"/>
            <a:ext cx="1905000" cy="3810000"/>
          </a:xfrm>
          <a:prstGeom prst="rect">
            <a:avLst/>
          </a:prstGeom>
        </p:spPr>
      </p:pic>
      <p:sp>
        <p:nvSpPr>
          <p:cNvPr id="8" name="Google Shape;360;p38">
            <a:extLst>
              <a:ext uri="{FF2B5EF4-FFF2-40B4-BE49-F238E27FC236}">
                <a16:creationId xmlns:a16="http://schemas.microsoft.com/office/drawing/2014/main" id="{CBEA72C9-B65B-6E41-B21B-A92A8195C6C8}"/>
              </a:ext>
            </a:extLst>
          </p:cNvPr>
          <p:cNvSpPr txBox="1">
            <a:spLocks/>
          </p:cNvSpPr>
          <p:nvPr/>
        </p:nvSpPr>
        <p:spPr>
          <a:xfrm>
            <a:off x="294150" y="2739275"/>
            <a:ext cx="5479121" cy="25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Se debe crear el </a:t>
            </a:r>
            <a:r>
              <a:rPr lang="es-ES" dirty="0" err="1"/>
              <a:t>template</a:t>
            </a:r>
            <a:r>
              <a:rPr lang="es-ES" dirty="0"/>
              <a:t> y una página </a:t>
            </a:r>
            <a:r>
              <a:rPr lang="es-ES" dirty="0" err="1"/>
              <a:t>forms.py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392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En la página </a:t>
            </a:r>
            <a:r>
              <a:rPr lang="es-ES" dirty="0" err="1"/>
              <a:t>forms.py</a:t>
            </a:r>
            <a:r>
              <a:rPr lang="es-ES" dirty="0"/>
              <a:t>, se creará una clase que construirá el formulario mediante Django desde la base de datos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C32A9D-F99D-CE4F-8741-A535FBBA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546400"/>
            <a:ext cx="6908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0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Agregamos el formulario en la vista </a:t>
            </a:r>
            <a:r>
              <a:rPr lang="es-ES" dirty="0" err="1"/>
              <a:t>views.py</a:t>
            </a:r>
            <a:r>
              <a:rPr lang="es-ES" dirty="0"/>
              <a:t> y en las </a:t>
            </a:r>
            <a:r>
              <a:rPr lang="es-ES" dirty="0" err="1"/>
              <a:t>urls.py</a:t>
            </a:r>
            <a:r>
              <a:rPr lang="es-ES" dirty="0"/>
              <a:t> de nuestra aplicación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2374E9-0525-E544-A5C1-D0DB2577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95" y="4418529"/>
            <a:ext cx="5909609" cy="21082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E3BF2E-5ECA-3748-A4DF-33FD3D7D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99" y="2223160"/>
            <a:ext cx="6273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En el </a:t>
            </a:r>
            <a:r>
              <a:rPr lang="es-ES" dirty="0" err="1"/>
              <a:t>template</a:t>
            </a:r>
            <a:r>
              <a:rPr lang="es-ES" dirty="0"/>
              <a:t>, llamamos al formulario 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E495340-B703-AA48-BF42-BAB8E7931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6" y="2300942"/>
            <a:ext cx="7702368" cy="35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1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Viendo como quedo nuestro formulario, nos podemos dar cuenta que la Categoría se muestra como </a:t>
            </a:r>
            <a:r>
              <a:rPr lang="es-ES" dirty="0" err="1"/>
              <a:t>combobox</a:t>
            </a:r>
            <a:r>
              <a:rPr lang="es-ES" dirty="0"/>
              <a:t> con datos de la tabla categorías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BAA35-7492-104A-85D8-18746D3F8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3284695"/>
            <a:ext cx="7279341" cy="16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En este segundo paso veremos como capturar los datos que nos envía el formulario mediante el método POST.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6BC26C-D1EF-EE45-B0F2-0648E8E1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24" y="2546400"/>
            <a:ext cx="5245474" cy="4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Para mostrar el mensaje de que los datos fueron guardados correctamente,  lo debemos agregar las líneas que se muestran en la imagen 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337C00-0795-DC40-B345-BC529167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546400"/>
            <a:ext cx="75057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7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resultado final 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3B7ABA-DB63-9C4D-89B4-8B5CA3F8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95" y="1882500"/>
            <a:ext cx="7116009" cy="19292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46BC19F-B2DD-C74F-9005-7759222D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48" y="4475672"/>
            <a:ext cx="6202057" cy="15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9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CREANDO UN NUEVO REGISTRO</a:t>
            </a:r>
            <a:endParaRPr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0BB625B-8B6A-C141-813A-9CC7AF1E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61" y="1912844"/>
            <a:ext cx="6997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3013427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Creación un mantenedor usando Django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Mostrando un listado con datos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Creando un nuevo registro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Mostrando un listado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09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Hemos visto cómo podemos trabajar con los modelos desde el panel de administración.</a:t>
            </a:r>
          </a:p>
          <a:p>
            <a:pPr lvl="0" indent="-228600">
              <a:buNone/>
            </a:pPr>
            <a:endParaRPr lang="es-ES" dirty="0"/>
          </a:p>
          <a:p>
            <a:pPr lvl="0"/>
            <a:r>
              <a:rPr lang="es-ES" dirty="0"/>
              <a:t>Pero el usuario final no debería ingresar al panel de administración por lo cual nosotros crearemos administradores o funcionalidades dentro de nuestro sitio Web, que le permitan realizar ese trabajo. 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Lo primero que veremos es como crear un CRUD ( </a:t>
            </a:r>
            <a:r>
              <a:rPr lang="es-ES" dirty="0" err="1"/>
              <a:t>create</a:t>
            </a:r>
            <a:r>
              <a:rPr lang="es-ES" dirty="0"/>
              <a:t>, </a:t>
            </a:r>
            <a:r>
              <a:rPr lang="es-ES" dirty="0" err="1"/>
              <a:t>read</a:t>
            </a:r>
            <a:r>
              <a:rPr lang="es-ES" dirty="0"/>
              <a:t>, </a:t>
            </a:r>
            <a:r>
              <a:rPr lang="es-ES" dirty="0" err="1"/>
              <a:t>update</a:t>
            </a:r>
            <a:r>
              <a:rPr lang="es-ES" dirty="0"/>
              <a:t> y </a:t>
            </a:r>
            <a:r>
              <a:rPr lang="es-ES" dirty="0" err="1"/>
              <a:t>delete</a:t>
            </a:r>
            <a:r>
              <a:rPr lang="es-ES" dirty="0"/>
              <a:t>)</a:t>
            </a:r>
          </a:p>
        </p:txBody>
      </p:sp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MOSTRANDO UN LISTADO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31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MOSTRANDO UN LISTADO</a:t>
            </a:r>
            <a:endParaRPr dirty="0"/>
          </a:p>
        </p:txBody>
      </p:sp>
      <p:sp>
        <p:nvSpPr>
          <p:cNvPr id="4" name="Google Shape;360;p38">
            <a:extLst>
              <a:ext uri="{FF2B5EF4-FFF2-40B4-BE49-F238E27FC236}">
                <a16:creationId xmlns:a16="http://schemas.microsoft.com/office/drawing/2014/main" id="{6E1495BB-2985-124A-A0CE-5639B7D8E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Lo primero que realizaremos es listar los vehículos de nuestro modelo de pruebas, en el ejemplo anterior usaremos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home.html</a:t>
            </a: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Desde </a:t>
            </a:r>
            <a:r>
              <a:rPr lang="es-ES" dirty="0" err="1"/>
              <a:t>views.py</a:t>
            </a:r>
            <a:r>
              <a:rPr lang="es-ES" dirty="0"/>
              <a:t> agregamos la llamada al modelo y creamos el objeto </a:t>
            </a:r>
            <a:r>
              <a:rPr lang="es-ES" b="1" dirty="0" err="1"/>
              <a:t>vehiculo</a:t>
            </a:r>
            <a:endParaRPr b="1" dirty="0"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F1947E-95AB-4649-96F2-855B5EBA1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8" y="3283527"/>
            <a:ext cx="6604338" cy="32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MOSTRANDO UN LISTADO</a:t>
            </a:r>
            <a:endParaRPr dirty="0"/>
          </a:p>
        </p:txBody>
      </p:sp>
      <p:sp>
        <p:nvSpPr>
          <p:cNvPr id="9" name="Google Shape;360;p38">
            <a:extLst>
              <a:ext uri="{FF2B5EF4-FFF2-40B4-BE49-F238E27FC236}">
                <a16:creationId xmlns:a16="http://schemas.microsoft.com/office/drawing/2014/main" id="{50EB70AB-B03D-C54C-BD09-2B376469F4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paso siguiente es para mostrar los resultados de la función home en al pagina </a:t>
            </a:r>
            <a:r>
              <a:rPr lang="es-ES" dirty="0" err="1"/>
              <a:t>home.html</a:t>
            </a:r>
            <a:r>
              <a:rPr lang="es-ES" dirty="0"/>
              <a:t>, esto lo hacemos recorriendo el dato vehículos que retorna el método home</a:t>
            </a: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991FDD-1816-0C40-AC50-6AEC441E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3" y="2885800"/>
            <a:ext cx="6286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s-ES" dirty="0"/>
              <a:t>MOSTRANDO UN LISTADO</a:t>
            </a:r>
            <a:endParaRPr dirty="0"/>
          </a:p>
        </p:txBody>
      </p:sp>
      <p:sp>
        <p:nvSpPr>
          <p:cNvPr id="11" name="Google Shape;360;p38">
            <a:extLst>
              <a:ext uri="{FF2B5EF4-FFF2-40B4-BE49-F238E27FC236}">
                <a16:creationId xmlns:a16="http://schemas.microsoft.com/office/drawing/2014/main" id="{33D95DF8-7E54-8546-AF8A-03E0F7BDD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Al guardar y actualizar nuestra página vemos el resultado </a:t>
            </a:r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CA2101E-AA28-CF45-B3A6-DE4546FD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110068"/>
            <a:ext cx="6997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942405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Creando un nuevo registro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1789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7882</TotalTime>
  <Words>368</Words>
  <Application>Microsoft Macintosh PowerPoint</Application>
  <PresentationFormat>Presentación en pantalla (4:3)</PresentationFormat>
  <Paragraphs>40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Bebas Neue</vt:lpstr>
      <vt:lpstr>Calibri</vt:lpstr>
      <vt:lpstr>Roboto Mono</vt:lpstr>
      <vt:lpstr>Roboto Condensed</vt:lpstr>
      <vt:lpstr>Franklin Gothic</vt:lpstr>
      <vt:lpstr>Arial</vt:lpstr>
      <vt:lpstr>Tema de Office</vt:lpstr>
      <vt:lpstr>DESARROLLO WEB</vt:lpstr>
      <vt:lpstr>Creación un mantenedor usando Django</vt:lpstr>
      <vt:lpstr>EN ESTA SESIÓN</vt:lpstr>
      <vt:lpstr>Mostrando un listado</vt:lpstr>
      <vt:lpstr>MOSTRANDO UN LISTADO</vt:lpstr>
      <vt:lpstr>MOSTRANDO UN LISTADO</vt:lpstr>
      <vt:lpstr>MOSTRANDO UN LISTADO</vt:lpstr>
      <vt:lpstr>MOSTRANDO UN LISTADO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  <vt:lpstr>CREANDO UN NUEVO REGISTRO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</dc:title>
  <cp:lastModifiedBy>Sandra Olea</cp:lastModifiedBy>
  <cp:revision>31</cp:revision>
  <dcterms:modified xsi:type="dcterms:W3CDTF">2020-08-31T17:13:13Z</dcterms:modified>
</cp:coreProperties>
</file>